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98"/>
  </p:notesMasterIdLst>
  <p:handoutMasterIdLst>
    <p:handoutMasterId r:id="rId99"/>
  </p:handoutMasterIdLst>
  <p:sldIdLst>
    <p:sldId id="30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</p:sldIdLst>
  <p:sldSz cx="6858000" cy="9144000" type="screen4x3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568" y="2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handoutMaster" Target="handoutMasters/handout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2726" y="1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88979-E202-4849-908D-835CE9C9667A}" type="datetimeFigureOut">
              <a:rPr lang="es-MX" smtClean="0"/>
              <a:t>21/04/2016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tel. (618) 814 08 46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2726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F9AE5-DF6F-46C3-A5D0-2228B044D94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907181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8AA4922-3142-422D-B5F6-4CF263C3510D}" type="datetimeFigureOut">
              <a:rPr lang="es-MX" smtClean="0"/>
              <a:t>21/04/2016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704850"/>
            <a:ext cx="2638425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de-DE" smtClean="0"/>
              <a:t>tel. (618) 814 08 46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D97F8BC-5BE4-4C70-97B0-7D210F0C8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90140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tel. (618) 814 08 46</a:t>
            </a: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7F8BC-5BE4-4C70-97B0-7D210F0C879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85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7F8BC-5BE4-4C70-97B0-7D210F0C879C}" type="slidenum">
              <a:rPr lang="es-MX" smtClean="0"/>
              <a:t>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tel. (618) 814 08 46</a:t>
            </a:r>
            <a:endParaRPr lang="es-MX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523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2232025" y="704850"/>
            <a:ext cx="2638425" cy="351948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7F8BC-5BE4-4C70-97B0-7D210F0C879C}" type="slidenum">
              <a:rPr lang="es-MX" smtClean="0"/>
              <a:t>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tel. (618) 814 08 46</a:t>
            </a:r>
            <a:endParaRPr lang="es-MX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59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7F8BC-5BE4-4C70-97B0-7D210F0C879C}" type="slidenum">
              <a:rPr lang="es-MX" smtClean="0"/>
              <a:t>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tel. (618) 814 08 46</a:t>
            </a:r>
            <a:endParaRPr lang="es-MX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5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BFB19-1960-42E5-BFC1-B4052BBB49C3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30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0"/>
            <a:ext cx="4965726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083280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802232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1930400"/>
            <a:ext cx="4500787" cy="3097832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086133" y="5028232"/>
            <a:ext cx="409586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extBox 11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66130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165601"/>
            <a:ext cx="4965727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3030907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18848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2569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12572-3F68-40C1-BF83-03C084FCBE85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462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222E5-4D16-449B-881D-10683C156CC7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ACD4-207B-4AF2-8D0E-5087A42C8161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891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47121-46F4-40CC-A8DA-8713C47E1BC8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751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136A-F910-413F-9D28-02576CB6ED7D}" type="datetime1">
              <a:rPr lang="es-MX" smtClean="0"/>
              <a:t>21/04/2016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5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5B8D-DDA8-4253-9125-F222370D9E1D}" type="datetime1">
              <a:rPr lang="es-MX" smtClean="0"/>
              <a:t>21/04/2016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51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42186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F996-3AC8-4BD0-91D0-5F1EF9767DFF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41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172375"/>
            <a:ext cx="1913597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D7A6B-BB63-4D66-92C5-FBD2CCE6ADA4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444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2A91-BD4F-46D0-BFCA-920A0F7C8BCB}" type="datetime1">
              <a:rPr lang="es-MX" smtClean="0"/>
              <a:t>21/04/2016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613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27865BE-BD95-493E-9FAA-B6BCF599A5E7}" type="datetime1">
              <a:rPr lang="es-MX" smtClean="0"/>
              <a:t>21/04/2016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EB5D-3A3A-4512-B5F7-ACF23EB4AD6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013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  <p:sldLayoutId id="2147484428" r:id="rId12"/>
    <p:sldLayoutId id="2147484429" r:id="rId13"/>
    <p:sldLayoutId id="2147484430" r:id="rId14"/>
    <p:sldLayoutId id="2147484431" r:id="rId15"/>
    <p:sldLayoutId id="2147484432" r:id="rId16"/>
    <p:sldLayoutId id="2147484433" r:id="rId17"/>
  </p:sldLayoutIdLst>
  <p:hf hdr="0" dt="0"/>
  <p:txStyles>
    <p:titleStyle>
      <a:lvl1pPr algn="l" defTabSz="342905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80" indent="-257180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22" indent="-214316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65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70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76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82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87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93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98" indent="-171453" algn="l" defTabSz="342905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1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5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34290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ventasjinsa@outlook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87624"/>
            <a:ext cx="3962408" cy="3962408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43063" y="5436096"/>
            <a:ext cx="61718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Catalogo de EMC</a:t>
            </a:r>
          </a:p>
        </p:txBody>
      </p:sp>
      <p:sp>
        <p:nvSpPr>
          <p:cNvPr id="11" name="Rectángulo 10"/>
          <p:cNvSpPr/>
          <p:nvPr/>
        </p:nvSpPr>
        <p:spPr>
          <a:xfrm rot="16200000">
            <a:off x="5279696" y="389111"/>
            <a:ext cx="154766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2016</a:t>
            </a:r>
            <a:endParaRPr lang="es-ES" sz="4400" b="1" cap="none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039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10</a:t>
            </a:fld>
            <a:endParaRPr lang="es-MX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1033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11</a:t>
            </a:fld>
            <a:endParaRPr lang="es-MX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2510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893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2844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22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4634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42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649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815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270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52" y="431540"/>
            <a:ext cx="6264696" cy="8280920"/>
          </a:xfrm>
          <a:prstGeom prst="rect">
            <a:avLst/>
          </a:prstGeom>
          <a:noFill/>
        </p:spPr>
      </p:pic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5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6523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0314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2461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240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630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02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962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88354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5063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29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95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93751"/>
            <a:ext cx="5029200" cy="7556500"/>
          </a:xfrm>
          <a:prstGeom prst="rect">
            <a:avLst/>
          </a:prstGeom>
          <a:noFill/>
        </p:spPr>
      </p:pic>
      <p:pic>
        <p:nvPicPr>
          <p:cNvPr id="3" name="2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758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660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380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792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1888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733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3173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9537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0935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088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39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36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www.jinsa.mx</a:t>
            </a:r>
            <a:endParaRPr lang="es-MX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9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72465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1623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90946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3547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6972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71422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1330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50264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01400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00" y="432000"/>
            <a:ext cx="6300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49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86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03536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62206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528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0206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3516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93886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94059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682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36596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4078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59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688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94809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283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417802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67441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6912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2483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905387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66683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8714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05704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69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956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77316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1311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1799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072036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04645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07679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80133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04895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7383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26136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79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03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33184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210331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33554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43096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433230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53923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23782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691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3771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04106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89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4916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99669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0116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085185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299390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13422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937992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0" y="432000"/>
            <a:ext cx="6264000" cy="8280000"/>
          </a:xfrm>
          <a:prstGeom prst="rect">
            <a:avLst/>
          </a:prstGeom>
          <a:noFill/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www.jinsa.mx</a:t>
            </a:r>
            <a:endParaRPr lang="es-MX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EB5D-3A3A-4512-B5F7-ACF23EB4AD64}" type="slidenum">
              <a:rPr lang="es-MX" smtClean="0"/>
              <a:t>95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731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268760" y="6660232"/>
            <a:ext cx="43204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JEC Instrumentación de Norte S.A. de C.V.</a:t>
            </a:r>
          </a:p>
          <a:p>
            <a:r>
              <a:rPr lang="es-MX" b="1" dirty="0" smtClean="0"/>
              <a:t>TEL (618) 814 0846</a:t>
            </a:r>
          </a:p>
          <a:p>
            <a:r>
              <a:rPr lang="es-MX" b="1" dirty="0" smtClean="0"/>
              <a:t>Email. </a:t>
            </a:r>
            <a:r>
              <a:rPr lang="es-MX" b="1" dirty="0" smtClean="0">
                <a:ln>
                  <a:solidFill>
                    <a:srgbClr val="FF0000"/>
                  </a:solidFill>
                </a:ln>
                <a:hlinkClick r:id="rId2"/>
              </a:rPr>
              <a:t>ventas@jinsa.com</a:t>
            </a:r>
            <a:r>
              <a:rPr lang="es-MX" b="1" dirty="0" smtClean="0">
                <a:ln>
                  <a:solidFill>
                    <a:srgbClr val="FF0000"/>
                  </a:solidFill>
                </a:ln>
              </a:rPr>
              <a:t>.mx</a:t>
            </a:r>
            <a:endParaRPr lang="es-MX" b="1" dirty="0" smtClean="0">
              <a:ln>
                <a:solidFill>
                  <a:srgbClr val="FF0000"/>
                </a:solidFill>
              </a:ln>
            </a:endParaRPr>
          </a:p>
          <a:p>
            <a:r>
              <a:rPr lang="es-MX" b="1" dirty="0" smtClean="0"/>
              <a:t>Cel. (618) 218 3750</a:t>
            </a:r>
            <a:endParaRPr lang="es-MX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1619672"/>
            <a:ext cx="4933532" cy="493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9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Personalizado 1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1656</TotalTime>
  <Words>253</Words>
  <Application>Microsoft Office PowerPoint</Application>
  <PresentationFormat>Presentación en pantalla (4:3)</PresentationFormat>
  <Paragraphs>202</Paragraphs>
  <Slides>96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96</vt:i4>
      </vt:variant>
    </vt:vector>
  </HeadingPairs>
  <TitlesOfParts>
    <vt:vector size="101" baseType="lpstr">
      <vt:lpstr>Arial</vt:lpstr>
      <vt:lpstr>Calibri</vt:lpstr>
      <vt:lpstr>Century Gothic</vt:lpstr>
      <vt:lpstr>Wingdings 3</vt:lpstr>
      <vt:lpstr>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</dc:creator>
  <cp:lastModifiedBy>J3C</cp:lastModifiedBy>
  <cp:revision>33</cp:revision>
  <cp:lastPrinted>2014-04-05T17:09:50Z</cp:lastPrinted>
  <dcterms:created xsi:type="dcterms:W3CDTF">2013-09-19T17:41:13Z</dcterms:created>
  <dcterms:modified xsi:type="dcterms:W3CDTF">2016-04-21T14:35:17Z</dcterms:modified>
</cp:coreProperties>
</file>